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71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91" autoAdjust="0"/>
    <p:restoredTop sz="94660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Mirończuk" userId="2dcbf76d-ebf8-41e0-8a98-bb3eafc769e1" providerId="ADAL" clId="{EB2C899A-3A8E-45F8-B45C-8A50AB6693A0}"/>
    <pc:docChg chg="modSld">
      <pc:chgData name="Katarzyna Mirończuk" userId="2dcbf76d-ebf8-41e0-8a98-bb3eafc769e1" providerId="ADAL" clId="{EB2C899A-3A8E-45F8-B45C-8A50AB6693A0}" dt="2021-06-17T08:21:53.082" v="30" actId="20577"/>
      <pc:docMkLst>
        <pc:docMk/>
      </pc:docMkLst>
      <pc:sldChg chg="modSp mod">
        <pc:chgData name="Katarzyna Mirończuk" userId="2dcbf76d-ebf8-41e0-8a98-bb3eafc769e1" providerId="ADAL" clId="{EB2C899A-3A8E-45F8-B45C-8A50AB6693A0}" dt="2021-06-17T08:21:53.082" v="30" actId="20577"/>
        <pc:sldMkLst>
          <pc:docMk/>
          <pc:sldMk cId="1778786367" sldId="271"/>
        </pc:sldMkLst>
        <pc:spChg chg="mod">
          <ac:chgData name="Katarzyna Mirończuk" userId="2dcbf76d-ebf8-41e0-8a98-bb3eafc769e1" providerId="ADAL" clId="{EB2C899A-3A8E-45F8-B45C-8A50AB6693A0}" dt="2021-06-17T08:21:53.082" v="30" actId="20577"/>
          <ac:spMkLst>
            <pc:docMk/>
            <pc:sldMk cId="1778786367" sldId="271"/>
            <ac:spMk id="9" creationId="{B72260FA-CD9D-46ED-B9D4-4B82F99115B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EFAB8026-9AAF-4137-ADD0-CE370AF0942F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B72260FA-CD9D-46ED-B9D4-4B82F99115BA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zestawu </a:t>
            </a:r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działań IIaPGW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97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17453" name="Wykres 12">
                        <a:extLst>
                          <a:ext uri="{FF2B5EF4-FFF2-40B4-BE49-F238E27FC236}">
                            <a16:creationId xmlns:a16="http://schemas.microsoft.com/office/drawing/2014/main" id="{4ECA5CB8-A814-4ABC-B901-6E2411EDE51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19500" name="Wykres 13">
                        <a:extLst>
                          <a:ext uri="{FF2B5EF4-FFF2-40B4-BE49-F238E27FC236}">
                            <a16:creationId xmlns:a16="http://schemas.microsoft.com/office/drawing/2014/main" id="{2F604B8F-6E45-446F-AF2A-91D15BBFF32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  <p:pic>
        <p:nvPicPr>
          <p:cNvPr id="15" name="Picture 4" descr="Wykrzyknik fotografie, zdjęcia stockowe, Wykrzyknik obrazy royalty-free">
            <a:extLst>
              <a:ext uri="{FF2B5EF4-FFF2-40B4-BE49-F238E27FC236}">
                <a16:creationId xmlns:a16="http://schemas.microsoft.com/office/drawing/2014/main" id="{64152AB6-7194-42C1-9026-45DD714EC3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2" r="37531"/>
          <a:stretch/>
        </p:blipFill>
        <p:spPr bwMode="auto">
          <a:xfrm>
            <a:off x="11780837" y="5168339"/>
            <a:ext cx="411163" cy="118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848054"/>
              </p:ext>
            </p:extLst>
          </p:nvPr>
        </p:nvGraphicFramePr>
        <p:xfrm>
          <a:off x="637305" y="4111834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23597" name="Wykres 13">
                        <a:extLst>
                          <a:ext uri="{FF2B5EF4-FFF2-40B4-BE49-F238E27FC236}">
                            <a16:creationId xmlns:a16="http://schemas.microsoft.com/office/drawing/2014/main" id="{780E4C0D-28D6-46CF-909A-23CD42961D1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715220" y="5044889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25650" name="Wykres 13">
                        <a:extLst>
                          <a:ext uri="{FF2B5EF4-FFF2-40B4-BE49-F238E27FC236}">
                            <a16:creationId xmlns:a16="http://schemas.microsoft.com/office/drawing/2014/main" id="{C452595B-C3FC-427C-BD50-016E6196C44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1809</Words>
  <Application>Microsoft Office PowerPoint</Application>
  <PresentationFormat>Panoramiczny</PresentationFormat>
  <Paragraphs>279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Katarzyna Mirończuk</cp:lastModifiedBy>
  <cp:revision>51</cp:revision>
  <cp:lastPrinted>2021-05-11T12:27:23Z</cp:lastPrinted>
  <dcterms:created xsi:type="dcterms:W3CDTF">2017-12-14T14:22:37Z</dcterms:created>
  <dcterms:modified xsi:type="dcterms:W3CDTF">2021-06-17T08:21:56Z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